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6858000" cy="9144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4158" y="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Ισοσκελές τρίγωνο"/>
          <p:cNvSpPr/>
          <p:nvPr/>
        </p:nvSpPr>
        <p:spPr>
          <a:xfrm rot="16200000">
            <a:off x="5113655" y="7383194"/>
            <a:ext cx="2523932" cy="970671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05408" y="1035052"/>
            <a:ext cx="6047184" cy="1960033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405408" y="3000373"/>
            <a:ext cx="6047184" cy="23368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1028700" y="8016876"/>
            <a:ext cx="4343400" cy="486833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2342CEA3-3058-4D43-AE35-B3DA76CB4003}" type="datetimeFigureOut">
              <a:rPr lang="el-GR" smtClean="0"/>
              <a:pPr/>
              <a:t>17/9/2025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028700" y="7534273"/>
            <a:ext cx="4343400" cy="486833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294185" y="7669743"/>
            <a:ext cx="377190" cy="486833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17/9/2025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5086350" y="508000"/>
            <a:ext cx="1428750" cy="7315200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342900" y="508000"/>
            <a:ext cx="4686300" cy="7315200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17/9/2025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42900" y="356659"/>
            <a:ext cx="6172200" cy="1865376"/>
          </a:xfrm>
        </p:spPr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42900" y="2510411"/>
            <a:ext cx="6172200" cy="6096000"/>
          </a:xfrm>
        </p:spPr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3593592" y="8640064"/>
            <a:ext cx="1600200" cy="402336"/>
          </a:xfrm>
        </p:spPr>
        <p:txBody>
          <a:bodyPr/>
          <a:lstStyle/>
          <a:p>
            <a:fld id="{2342CEA3-3058-4D43-AE35-B3DA76CB4003}" type="datetimeFigureOut">
              <a:rPr lang="el-GR" smtClean="0"/>
              <a:pPr/>
              <a:t>17/9/2025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42900" y="8641293"/>
            <a:ext cx="3195042" cy="401108"/>
          </a:xfrm>
        </p:spPr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 τρίγωνο"/>
          <p:cNvSpPr/>
          <p:nvPr/>
        </p:nvSpPr>
        <p:spPr>
          <a:xfrm flipV="1">
            <a:off x="5276" y="9380"/>
            <a:ext cx="6847449" cy="9115865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Ισοσκελές τρίγωνο"/>
          <p:cNvSpPr/>
          <p:nvPr/>
        </p:nvSpPr>
        <p:spPr>
          <a:xfrm rot="5400000" flipV="1">
            <a:off x="5113655" y="790137"/>
            <a:ext cx="2523932" cy="970671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216724" y="8636000"/>
            <a:ext cx="1600200" cy="406400"/>
          </a:xfrm>
        </p:spPr>
        <p:txBody>
          <a:bodyPr/>
          <a:lstStyle/>
          <a:p>
            <a:fld id="{2342CEA3-3058-4D43-AE35-B3DA76CB4003}" type="datetimeFigureOut">
              <a:rPr lang="el-GR" smtClean="0"/>
              <a:pPr/>
              <a:t>17/9/2025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964532" y="8641293"/>
            <a:ext cx="3195042" cy="401108"/>
          </a:xfrm>
        </p:spPr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338292" y="1079499"/>
            <a:ext cx="377190" cy="401108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cxnSp>
        <p:nvCxnSpPr>
          <p:cNvPr id="11" name="10 - Ευθεία γραμμή σύνδεσης"/>
          <p:cNvCxnSpPr/>
          <p:nvPr/>
        </p:nvCxnSpPr>
        <p:spPr>
          <a:xfrm rot="10800000">
            <a:off x="4851596" y="12508"/>
            <a:ext cx="2004646" cy="2533613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- Ευθεία γραμμή σύνδεσης"/>
          <p:cNvCxnSpPr/>
          <p:nvPr/>
        </p:nvCxnSpPr>
        <p:spPr>
          <a:xfrm flipV="1">
            <a:off x="0" y="9379"/>
            <a:ext cx="6852725" cy="9125244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85750" y="361953"/>
            <a:ext cx="5429250" cy="1816100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85750" y="2178048"/>
            <a:ext cx="2914650" cy="3048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342900" y="2296584"/>
            <a:ext cx="302895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3486150" y="2296584"/>
            <a:ext cx="302895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3593592" y="8641292"/>
            <a:ext cx="1600200" cy="402336"/>
          </a:xfrm>
        </p:spPr>
        <p:txBody>
          <a:bodyPr/>
          <a:lstStyle/>
          <a:p>
            <a:fld id="{2342CEA3-3058-4D43-AE35-B3DA76CB4003}" type="datetimeFigureOut">
              <a:rPr lang="el-GR" smtClean="0"/>
              <a:pPr/>
              <a:t>17/9/2025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42900" y="8641292"/>
            <a:ext cx="3195042" cy="402336"/>
          </a:xfrm>
        </p:spPr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5692140" y="8641292"/>
            <a:ext cx="377190" cy="402336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86149" y="387643"/>
            <a:ext cx="800100" cy="8205216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023755" y="387643"/>
            <a:ext cx="435768" cy="402336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1023755" y="4569499"/>
            <a:ext cx="435768" cy="402336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1516672" y="387643"/>
            <a:ext cx="5143500" cy="40233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1516672" y="4569499"/>
            <a:ext cx="5143500" cy="40233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3593592" y="8641292"/>
            <a:ext cx="1597914" cy="402336"/>
          </a:xfrm>
        </p:spPr>
        <p:txBody>
          <a:bodyPr/>
          <a:lstStyle/>
          <a:p>
            <a:fld id="{2342CEA3-3058-4D43-AE35-B3DA76CB4003}" type="datetimeFigureOut">
              <a:rPr lang="el-GR" smtClean="0"/>
              <a:pPr/>
              <a:t>17/9/2025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42900" y="8641292"/>
            <a:ext cx="3195828" cy="402336"/>
          </a:xfrm>
        </p:spPr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5692140" y="8644128"/>
            <a:ext cx="377190" cy="402336"/>
          </a:xfrm>
        </p:spPr>
        <p:txBody>
          <a:bodyPr/>
          <a:lstStyle>
            <a:lvl1pPr algn="ctr">
              <a:defRPr/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17/9/2025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3593592" y="8641292"/>
            <a:ext cx="1600200" cy="402336"/>
          </a:xfrm>
        </p:spPr>
        <p:txBody>
          <a:bodyPr/>
          <a:lstStyle/>
          <a:p>
            <a:fld id="{2342CEA3-3058-4D43-AE35-B3DA76CB4003}" type="datetimeFigureOut">
              <a:rPr lang="el-GR" smtClean="0"/>
              <a:pPr/>
              <a:t>17/9/2025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42900" y="8642521"/>
            <a:ext cx="3195042" cy="401108"/>
          </a:xfrm>
        </p:spPr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5692140" y="8641292"/>
            <a:ext cx="377190" cy="402336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4592" y="490219"/>
            <a:ext cx="685800" cy="79248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851892" y="490219"/>
            <a:ext cx="1828800" cy="79248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2738438" y="426720"/>
            <a:ext cx="3957066" cy="798576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09232" y="8741664"/>
            <a:ext cx="1600200" cy="402336"/>
          </a:xfrm>
        </p:spPr>
        <p:txBody>
          <a:bodyPr/>
          <a:lstStyle>
            <a:lvl1pPr>
              <a:defRPr sz="900"/>
            </a:lvl1pPr>
          </a:lstStyle>
          <a:p>
            <a:fld id="{2342CEA3-3058-4D43-AE35-B3DA76CB4003}" type="datetimeFigureOut">
              <a:rPr lang="el-GR" smtClean="0"/>
              <a:pPr/>
              <a:t>17/9/2025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851892" y="8741664"/>
            <a:ext cx="3857340" cy="402336"/>
          </a:xfrm>
        </p:spPr>
        <p:txBody>
          <a:bodyPr/>
          <a:lstStyle>
            <a:lvl1pPr>
              <a:defRPr sz="9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307932" y="8741664"/>
            <a:ext cx="377190" cy="402336"/>
          </a:xfrm>
        </p:spPr>
        <p:txBody>
          <a:bodyPr/>
          <a:lstStyle>
            <a:lvl1pPr>
              <a:defRPr sz="900"/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4592" y="201195"/>
            <a:ext cx="685800" cy="85344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853678" y="498621"/>
            <a:ext cx="5500116" cy="73152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857250" y="7823200"/>
            <a:ext cx="5500116" cy="9144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81144" y="8741664"/>
            <a:ext cx="1577340" cy="402336"/>
          </a:xfrm>
        </p:spPr>
        <p:txBody>
          <a:bodyPr/>
          <a:lstStyle>
            <a:lvl1pPr>
              <a:defRPr sz="900"/>
            </a:lvl1pPr>
          </a:lstStyle>
          <a:p>
            <a:fld id="{2342CEA3-3058-4D43-AE35-B3DA76CB4003}" type="datetimeFigureOut">
              <a:rPr lang="el-GR" smtClean="0"/>
              <a:pPr/>
              <a:t>17/9/2025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877824" y="8742892"/>
            <a:ext cx="3711054" cy="402336"/>
          </a:xfrm>
        </p:spPr>
        <p:txBody>
          <a:bodyPr/>
          <a:lstStyle>
            <a:lvl1pPr>
              <a:defRPr sz="9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162894" y="8741664"/>
            <a:ext cx="274320" cy="402336"/>
          </a:xfrm>
        </p:spPr>
        <p:txBody>
          <a:bodyPr/>
          <a:lstStyle>
            <a:lvl1pPr algn="ctr">
              <a:defRPr sz="900"/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- Ορθογώνιο τρίγωνο"/>
          <p:cNvSpPr/>
          <p:nvPr/>
        </p:nvSpPr>
        <p:spPr>
          <a:xfrm>
            <a:off x="5276" y="18758"/>
            <a:ext cx="6847449" cy="9115865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- Ευθεία γραμμή σύνδεσης"/>
          <p:cNvCxnSpPr/>
          <p:nvPr/>
        </p:nvCxnSpPr>
        <p:spPr>
          <a:xfrm>
            <a:off x="0" y="9379"/>
            <a:ext cx="6852725" cy="9125244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- Ευθεία γραμμή σύνδεσης"/>
          <p:cNvCxnSpPr/>
          <p:nvPr/>
        </p:nvCxnSpPr>
        <p:spPr>
          <a:xfrm rot="10800000" flipV="1">
            <a:off x="4851596" y="6597880"/>
            <a:ext cx="2004646" cy="2533613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342900" y="356659"/>
            <a:ext cx="6172200" cy="1865376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342900" y="2510411"/>
            <a:ext cx="6172200" cy="6096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593592" y="8641292"/>
            <a:ext cx="1600200" cy="402336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17/9/2025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42900" y="8642521"/>
            <a:ext cx="3195042" cy="401108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5692140" y="8641292"/>
            <a:ext cx="377190" cy="402336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12 - Εικόνα" descr="Auth_Logo-Motto@300px_blue_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2696" y="179512"/>
            <a:ext cx="1800200" cy="605823"/>
          </a:xfrm>
          <a:prstGeom prst="rect">
            <a:avLst/>
          </a:prstGeom>
        </p:spPr>
      </p:pic>
      <p:sp>
        <p:nvSpPr>
          <p:cNvPr id="16" name="15 - TextBox"/>
          <p:cNvSpPr txBox="1"/>
          <p:nvPr/>
        </p:nvSpPr>
        <p:spPr>
          <a:xfrm>
            <a:off x="260648" y="1187624"/>
            <a:ext cx="6597352" cy="7355860"/>
          </a:xfrm>
          <a:prstGeom prst="rect">
            <a:avLst/>
          </a:prstGeom>
          <a:noFill/>
          <a:effectLst>
            <a:glow rad="101600">
              <a:schemeClr val="accent1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endParaRPr lang="el-GR" sz="40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l-GR" sz="3200" b="1" dirty="0">
              <a:latin typeface="Times New Roman" pitchFamily="18" charset="0"/>
              <a:cs typeface="Times New Roman" pitchFamily="18" charset="0"/>
            </a:endParaRPr>
          </a:p>
          <a:p>
            <a:endParaRPr lang="el-GR" sz="3200" b="1" dirty="0">
              <a:latin typeface="Times New Roman" pitchFamily="18" charset="0"/>
              <a:cs typeface="Times New Roman" pitchFamily="18" charset="0"/>
            </a:endParaRPr>
          </a:p>
          <a:p>
            <a:endParaRPr lang="el-GR" sz="3200" b="1" dirty="0">
              <a:latin typeface="Times New Roman" pitchFamily="18" charset="0"/>
              <a:cs typeface="Times New Roman" pitchFamily="18" charset="0"/>
            </a:endParaRPr>
          </a:p>
          <a:p>
            <a:endParaRPr lang="el-GR" sz="3200" b="1" dirty="0">
              <a:latin typeface="Times New Roman" pitchFamily="18" charset="0"/>
              <a:cs typeface="Times New Roman" pitchFamily="18" charset="0"/>
            </a:endParaRPr>
          </a:p>
          <a:p>
            <a:endParaRPr lang="el-GR" sz="3200" b="1" dirty="0">
              <a:latin typeface="Times New Roman" pitchFamily="18" charset="0"/>
              <a:cs typeface="Times New Roman" pitchFamily="18" charset="0"/>
            </a:endParaRPr>
          </a:p>
          <a:p>
            <a:endParaRPr lang="el-GR" sz="3200" b="1" dirty="0">
              <a:latin typeface="Times New Roman" pitchFamily="18" charset="0"/>
              <a:cs typeface="Times New Roman" pitchFamily="18" charset="0"/>
            </a:endParaRPr>
          </a:p>
          <a:p>
            <a:endParaRPr lang="el-GR" sz="3200" b="1" dirty="0">
              <a:latin typeface="Times New Roman" pitchFamily="18" charset="0"/>
              <a:cs typeface="Times New Roman" pitchFamily="18" charset="0"/>
            </a:endParaRPr>
          </a:p>
          <a:p>
            <a:endParaRPr lang="el-GR" sz="32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l-GR" sz="3200" b="1" dirty="0">
                <a:latin typeface="Times New Roman" pitchFamily="18" charset="0"/>
                <a:cs typeface="Times New Roman" pitchFamily="18" charset="0"/>
              </a:rPr>
              <a:t>Αίθουσα Τελετών ΑΠΘ</a:t>
            </a:r>
          </a:p>
          <a:p>
            <a:r>
              <a:rPr lang="el-GR" sz="3200" b="1" dirty="0">
                <a:latin typeface="Times New Roman" pitchFamily="18" charset="0"/>
                <a:cs typeface="Times New Roman" pitchFamily="18" charset="0"/>
              </a:rPr>
              <a:t>Δευτέρα, 22 Σεπτεμβρίου, </a:t>
            </a:r>
          </a:p>
          <a:p>
            <a:r>
              <a:rPr lang="el-GR" sz="3200" b="1" dirty="0">
                <a:latin typeface="Times New Roman" pitchFamily="18" charset="0"/>
                <a:cs typeface="Times New Roman" pitchFamily="18" charset="0"/>
              </a:rPr>
              <a:t>ώρα 10:00-14:00</a:t>
            </a:r>
            <a:endParaRPr lang="el-GR" sz="2000" b="1" i="1" dirty="0">
              <a:solidFill>
                <a:srgbClr val="99CC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l-GR" sz="2000" b="1" i="1" dirty="0">
              <a:solidFill>
                <a:srgbClr val="99CC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l-GR" sz="2000" b="1" i="1" dirty="0">
              <a:solidFill>
                <a:srgbClr val="99CC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l-GR" sz="2000" b="1" i="1" dirty="0">
                <a:solidFill>
                  <a:srgbClr val="99CCFF"/>
                </a:solidFill>
                <a:latin typeface="Times New Roman" pitchFamily="18" charset="0"/>
                <a:cs typeface="Times New Roman" pitchFamily="18" charset="0"/>
              </a:rPr>
              <a:t>Με τη συμμετοχή φοιτητών &amp; φοιτητριών της ΣΚΤ του ΑΠΘ</a:t>
            </a:r>
            <a:endParaRPr lang="el-GR" sz="40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14 - Εικόνα" descr="banner-horizontal-72ppi.png"/>
          <p:cNvPicPr>
            <a:picLocks noChangeAspect="1"/>
          </p:cNvPicPr>
          <p:nvPr/>
        </p:nvPicPr>
        <p:blipFill>
          <a:blip r:embed="rId3" cstate="print">
            <a:lum bright="70000" contrast="-70000"/>
          </a:blip>
          <a:stretch>
            <a:fillRect/>
          </a:stretch>
        </p:blipFill>
        <p:spPr>
          <a:xfrm>
            <a:off x="2708920" y="179512"/>
            <a:ext cx="1772816" cy="584466"/>
          </a:xfrm>
          <a:prstGeom prst="rect">
            <a:avLst/>
          </a:prstGeom>
        </p:spPr>
      </p:pic>
      <p:sp>
        <p:nvSpPr>
          <p:cNvPr id="19" name="18 - TextBox"/>
          <p:cNvSpPr txBox="1"/>
          <p:nvPr/>
        </p:nvSpPr>
        <p:spPr>
          <a:xfrm>
            <a:off x="476672" y="1043608"/>
            <a:ext cx="561662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Η Σχολή Καλών Τεχνών του Αριστοτελείου Πανεπιστημίου Θεσσαλονίκης παρουσιάζει  πτυχές του έργου της στα 100 Χρόνια του ΑΠΘ</a:t>
            </a:r>
          </a:p>
          <a:p>
            <a:endParaRPr lang="el-GR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l-GR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l-GR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l-GR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l-GR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C:\Users\Μαρία\Downloads\508647663_1271170678350949_1686391916224267443_n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28800" y="3059832"/>
            <a:ext cx="3365724" cy="25242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Ζωντάνια">
  <a:themeElements>
    <a:clrScheme name="Ζωντάνι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Ζωντάνι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Ζωντάνι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92</TotalTime>
  <Words>38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Century Gothic</vt:lpstr>
      <vt:lpstr>Times New Roman</vt:lpstr>
      <vt:lpstr>Verdana</vt:lpstr>
      <vt:lpstr>Wingdings 2</vt:lpstr>
      <vt:lpstr>Ζωντάνια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Μαρία</dc:creator>
  <cp:lastModifiedBy>Poulcheria Pitia</cp:lastModifiedBy>
  <cp:revision>11</cp:revision>
  <dcterms:created xsi:type="dcterms:W3CDTF">2025-05-11T16:09:43Z</dcterms:created>
  <dcterms:modified xsi:type="dcterms:W3CDTF">2025-09-17T06:48:24Z</dcterms:modified>
</cp:coreProperties>
</file>